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574C-4A38-4F12-AD6C-CAB9D3E97A4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EF93-A5A8-44B8-94D7-793D07BD3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1058" y="228600"/>
            <a:ext cx="5029200" cy="2743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92175"/>
            <a:ext cx="50292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Ink Free" panose="03080402000500000000" pitchFamily="66" charset="0"/>
              </a:rPr>
              <a:t>Objective: Student will be able to understand the difference between rational and irrational numbers</a:t>
            </a:r>
            <a:endParaRPr lang="en-US" sz="3200" b="1" dirty="0">
              <a:latin typeface="Ink Free" panose="03080402000500000000" pitchFamily="66" charset="0"/>
            </a:endParaRPr>
          </a:p>
        </p:txBody>
      </p:sp>
      <p:pic>
        <p:nvPicPr>
          <p:cNvPr id="1026" name="Picture 2" descr="Person Holding White Ruled Paper With 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71500"/>
            <a:ext cx="3084458" cy="2057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83458" y="3102076"/>
            <a:ext cx="8339800" cy="3527323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066800" y="3352800"/>
                <a:ext cx="6934200" cy="2667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600" b="1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Bell Work</a:t>
                </a:r>
              </a:p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Decide which sets the given numbers belong in:</a:t>
                </a:r>
              </a:p>
              <a:p>
                <a:pPr marL="742950" indent="-742950" algn="l">
                  <a:buAutoNum type="alphaU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/>
                            <a:cs typeface="Arial" panose="020B0604020202020204" pitchFamily="34" charset="0"/>
                          </a:rPr>
                          <m:t>𝟒𝟗</m:t>
                        </m:r>
                      </m:e>
                    </m:rad>
                  </m:oMath>
                </a14:m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 algn="l">
                  <a:buAutoNum type="alphaUcPeriod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600" b="1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en-US" sz="3600" b="1" i="1" smtClean="0">
                        <a:latin typeface="Cambria Math"/>
                        <a:cs typeface="Arial" panose="020B0604020202020204" pitchFamily="34" charset="0"/>
                      </a:rPr>
                      <m:t>𝟑𝟕𝟐𝟗𝟏𝟒𝟕𝟔𝟑</m:t>
                    </m:r>
                    <m:r>
                      <a:rPr lang="en-US" sz="3600" b="1" i="1" smtClean="0">
                        <a:latin typeface="Cambria Math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6934200" cy="2667000"/>
              </a:xfrm>
              <a:prstGeom prst="rect">
                <a:avLst/>
              </a:prstGeom>
              <a:blipFill rotWithShape="1">
                <a:blip r:embed="rId3"/>
                <a:stretch>
                  <a:fillRect t="-7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077200" cy="2232025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atin typeface="Ink Free" panose="03080402000500000000" pitchFamily="66" charset="0"/>
              </a:rPr>
              <a:t>REMEMBER:</a:t>
            </a:r>
            <a:br>
              <a:rPr lang="en-US" sz="5400" b="1" u="sng" dirty="0" smtClean="0">
                <a:latin typeface="Ink Free" panose="03080402000500000000" pitchFamily="66" charset="0"/>
              </a:rPr>
            </a:br>
            <a:r>
              <a:rPr lang="en-US" sz="5400" b="1" dirty="0" smtClean="0">
                <a:latin typeface="Ink Free" panose="03080402000500000000" pitchFamily="66" charset="0"/>
              </a:rPr>
              <a:t>SIMPLIFY BEFORE YOU CLASSIFY!</a:t>
            </a:r>
            <a:endParaRPr lang="en-US" sz="5400" b="1" u="sng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710" y="1524000"/>
            <a:ext cx="80772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Ink Free" panose="03080402000500000000" pitchFamily="66" charset="0"/>
              </a:rPr>
              <a:t>Get out your notes from yesterday:</a:t>
            </a:r>
            <a:r>
              <a:rPr lang="en-US" sz="5400" b="1" dirty="0">
                <a:latin typeface="Ink Free" panose="03080402000500000000" pitchFamily="66" charset="0"/>
              </a:rPr>
              <a:t/>
            </a:r>
            <a:br>
              <a:rPr lang="en-US" sz="5400" b="1" dirty="0">
                <a:latin typeface="Ink Free" panose="03080402000500000000" pitchFamily="66" charset="0"/>
              </a:rPr>
            </a:br>
            <a: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Marking the Text in Math</a:t>
            </a:r>
            <a:br>
              <a:rPr lang="en-U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819" y="24384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Highlight Main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Circle (Highlight different color) key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Box Formulas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Star Possible Test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370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794" y="385916"/>
            <a:ext cx="8077200" cy="9144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latin typeface="Ink Free" panose="03080402000500000000" pitchFamily="66" charset="0"/>
              </a:rPr>
              <a:t>Summary:</a:t>
            </a:r>
            <a:endParaRPr lang="en-US" sz="3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696" y="12954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Real Number System consists of two main types of numbers called ________ and _________. A rational number could also be a natural number, whole number or an ____________. All of these types of numbers are __________ numbers.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197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150942" cy="5791200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077200" cy="9144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Ink Free" panose="03080402000500000000" pitchFamily="66" charset="0"/>
              </a:rPr>
              <a:t>Real Number System Card Sort</a:t>
            </a:r>
            <a:endParaRPr lang="en-US" sz="6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3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Objective: Student will be able to understand the difference between rational and irrational numbers</vt:lpstr>
      <vt:lpstr>REMEMBER: SIMPLIFY BEFORE YOU CLASSIFY!</vt:lpstr>
      <vt:lpstr>Get out your notes from yesterday: Marking the Text in Math </vt:lpstr>
      <vt:lpstr>Summary:</vt:lpstr>
      <vt:lpstr>Real Number System Card 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Student will be able to understand the difference between rational and irrational numbers</dc:title>
  <dc:creator>Zach Carlson</dc:creator>
  <cp:lastModifiedBy>Zach Carlson</cp:lastModifiedBy>
  <cp:revision>4</cp:revision>
  <dcterms:created xsi:type="dcterms:W3CDTF">2019-01-11T20:20:41Z</dcterms:created>
  <dcterms:modified xsi:type="dcterms:W3CDTF">2019-01-11T20:59:52Z</dcterms:modified>
</cp:coreProperties>
</file>